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797675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9" d="100"/>
          <a:sy n="109" d="100"/>
        </p:scale>
        <p:origin x="-24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9C3460-F059-4DA1-9E40-F65894A321F3}" type="datetimeFigureOut">
              <a:rPr lang="el-GR" smtClean="0"/>
              <a:t>8/10/2015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F639EB-1509-452B-995D-A27F5F86D77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876374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F639EB-1509-452B-995D-A27F5F86D77E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93089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mylonasgeorge\Desktop\nestle-aggelia-foote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28975"/>
            <a:ext cx="9144000" cy="3629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Placeholder 1"/>
          <p:cNvSpPr txBox="1">
            <a:spLocks/>
          </p:cNvSpPr>
          <p:nvPr/>
        </p:nvSpPr>
        <p:spPr>
          <a:xfrm>
            <a:off x="2064696" y="670920"/>
            <a:ext cx="4174177" cy="7060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400" b="0" i="0" kern="1200" baseline="0">
                <a:solidFill>
                  <a:srgbClr val="586569"/>
                </a:solidFill>
                <a:latin typeface="Univers 45 Light" pitchFamily="34" charset="0"/>
                <a:ea typeface="+mj-ea"/>
                <a:cs typeface="+mj-cs"/>
              </a:defRPr>
            </a:lvl1pPr>
          </a:lstStyle>
          <a:p>
            <a:r>
              <a:rPr lang="en-US" sz="2000" b="1" dirty="0" smtClean="0">
                <a:solidFill>
                  <a:srgbClr val="F7941D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Technical Training Specialist</a:t>
            </a:r>
          </a:p>
          <a:p>
            <a:r>
              <a:rPr lang="en-US" sz="1600" b="1" dirty="0">
                <a:solidFill>
                  <a:srgbClr val="F7941D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6</a:t>
            </a:r>
            <a:r>
              <a:rPr lang="en-US" sz="1600" b="1" dirty="0" smtClean="0">
                <a:solidFill>
                  <a:srgbClr val="F7941D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month contract</a:t>
            </a:r>
          </a:p>
          <a:p>
            <a:r>
              <a:rPr lang="en-US" sz="1800" b="1" i="1" dirty="0" smtClean="0">
                <a:solidFill>
                  <a:srgbClr val="F7941D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Korpi Factory</a:t>
            </a:r>
            <a:endParaRPr lang="el-GR" sz="1800" b="1" i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" name="Title Placeholder 1"/>
          <p:cNvSpPr txBox="1">
            <a:spLocks/>
          </p:cNvSpPr>
          <p:nvPr/>
        </p:nvSpPr>
        <p:spPr>
          <a:xfrm>
            <a:off x="3044008" y="2084791"/>
            <a:ext cx="2359237" cy="3536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400" b="0" i="0" kern="1200" baseline="0">
                <a:solidFill>
                  <a:srgbClr val="586569"/>
                </a:solidFill>
                <a:latin typeface="Univers 45 Light" pitchFamily="34" charset="0"/>
                <a:ea typeface="+mj-ea"/>
                <a:cs typeface="+mj-cs"/>
              </a:defRPr>
            </a:lvl1pPr>
          </a:lstStyle>
          <a:p>
            <a:endParaRPr lang="el-GR" sz="1600" b="1" dirty="0">
              <a:solidFill>
                <a:srgbClr val="032C54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" name="Text Placeholder 5"/>
          <p:cNvSpPr txBox="1">
            <a:spLocks/>
          </p:cNvSpPr>
          <p:nvPr/>
        </p:nvSpPr>
        <p:spPr>
          <a:xfrm>
            <a:off x="619467" y="2475764"/>
            <a:ext cx="8229600" cy="1334236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Clr>
                <a:srgbClr val="1B5B98"/>
              </a:buClr>
              <a:buFont typeface="Arial" pitchFamily="34" charset="0"/>
              <a:buChar char="•"/>
            </a:pPr>
            <a:endParaRPr lang="en-US" sz="1400" dirty="0">
              <a:solidFill>
                <a:srgbClr val="56595B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3" name="Title Placeholder 1"/>
          <p:cNvSpPr txBox="1">
            <a:spLocks/>
          </p:cNvSpPr>
          <p:nvPr/>
        </p:nvSpPr>
        <p:spPr>
          <a:xfrm>
            <a:off x="2868320" y="3913591"/>
            <a:ext cx="2359237" cy="3536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400" b="0" i="0" kern="1200" baseline="0">
                <a:solidFill>
                  <a:srgbClr val="586569"/>
                </a:solidFill>
                <a:latin typeface="Univers 45 Light" pitchFamily="34" charset="0"/>
                <a:ea typeface="+mj-ea"/>
                <a:cs typeface="+mj-cs"/>
              </a:defRPr>
            </a:lvl1pPr>
          </a:lstStyle>
          <a:p>
            <a:r>
              <a:rPr lang="en-US" sz="1600" b="1" dirty="0" smtClean="0">
                <a:solidFill>
                  <a:srgbClr val="032C54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Candidate Profile</a:t>
            </a:r>
            <a:endParaRPr lang="el-GR" sz="1600" b="1" dirty="0">
              <a:solidFill>
                <a:srgbClr val="032C54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4" name="Text Placeholder 5"/>
          <p:cNvSpPr txBox="1">
            <a:spLocks/>
          </p:cNvSpPr>
          <p:nvPr/>
        </p:nvSpPr>
        <p:spPr>
          <a:xfrm>
            <a:off x="619467" y="4240993"/>
            <a:ext cx="8229601" cy="2083607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1B5B98"/>
              </a:buClr>
              <a:buSzPct val="110000"/>
              <a:buFont typeface="Arial" pitchFamily="34" charset="0"/>
              <a:buChar char="•"/>
              <a:defRPr sz="1600" kern="1200" baseline="0">
                <a:solidFill>
                  <a:srgbClr val="56595B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 baseline="0">
                <a:solidFill>
                  <a:schemeClr val="tx1"/>
                </a:solidFill>
                <a:latin typeface="Univers 45 Light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Univers 45 Light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 baseline="0">
                <a:solidFill>
                  <a:schemeClr val="tx1"/>
                </a:solidFill>
                <a:latin typeface="Univers 45 Light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 baseline="0">
                <a:solidFill>
                  <a:schemeClr val="tx1"/>
                </a:solidFill>
                <a:latin typeface="Univers 45 Light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defRPr/>
            </a:pPr>
            <a:r>
              <a:rPr lang="en-US" altLang="zh-CN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University Degree in </a:t>
            </a:r>
            <a:r>
              <a:rPr lang="en-US" altLang="zh-CN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Mechanical or Electrical or Chemical Engineering</a:t>
            </a:r>
            <a:endParaRPr lang="en-US" altLang="zh-CN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150000"/>
              </a:lnSpc>
              <a:defRPr/>
            </a:pPr>
            <a:r>
              <a:rPr lang="en-US" altLang="zh-CN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Any </a:t>
            </a:r>
            <a:r>
              <a:rPr lang="en-US" altLang="zh-CN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expertise on automation </a:t>
            </a:r>
            <a:r>
              <a:rPr lang="en-US" altLang="zh-CN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will be considered as an asset</a:t>
            </a:r>
          </a:p>
          <a:p>
            <a:pPr>
              <a:lnSpc>
                <a:spcPct val="150000"/>
              </a:lnSpc>
              <a:defRPr/>
            </a:pPr>
            <a:r>
              <a:rPr lang="en-US" altLang="zh-CN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Proficiency level  </a:t>
            </a:r>
            <a:r>
              <a:rPr lang="en-US" altLang="zh-CN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 English</a:t>
            </a:r>
          </a:p>
          <a:p>
            <a:pPr>
              <a:lnSpc>
                <a:spcPct val="150000"/>
              </a:lnSpc>
              <a:defRPr/>
            </a:pPr>
            <a:r>
              <a:rPr lang="en-US" altLang="zh-CN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Advanced knowledge of MS Office</a:t>
            </a:r>
          </a:p>
          <a:p>
            <a:pPr>
              <a:lnSpc>
                <a:spcPct val="150000"/>
              </a:lnSpc>
              <a:defRPr/>
            </a:pPr>
            <a:r>
              <a:rPr lang="en-US" altLang="zh-CN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Knowledge in </a:t>
            </a:r>
            <a:r>
              <a:rPr lang="en-US" altLang="zh-CN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Autocad</a:t>
            </a:r>
            <a:r>
              <a:rPr lang="en-US" altLang="zh-CN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altLang="zh-CN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would be a plus</a:t>
            </a:r>
          </a:p>
          <a:p>
            <a:pPr>
              <a:lnSpc>
                <a:spcPct val="150000"/>
              </a:lnSpc>
              <a:defRPr/>
            </a:pPr>
            <a:r>
              <a:rPr lang="en-US" altLang="zh-CN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Intelligent, ambitious, responsible, efficient and with team </a:t>
            </a:r>
            <a:r>
              <a:rPr lang="en-US" altLang="zh-CN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spirit</a:t>
            </a:r>
          </a:p>
        </p:txBody>
      </p:sp>
      <p:sp>
        <p:nvSpPr>
          <p:cNvPr id="15" name="Title Placeholder 1"/>
          <p:cNvSpPr txBox="1">
            <a:spLocks/>
          </p:cNvSpPr>
          <p:nvPr/>
        </p:nvSpPr>
        <p:spPr>
          <a:xfrm>
            <a:off x="329254" y="-76200"/>
            <a:ext cx="5919146" cy="94565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400" b="0" i="0" kern="1200" baseline="0">
                <a:solidFill>
                  <a:srgbClr val="586569"/>
                </a:solidFill>
                <a:latin typeface="Univers 45 Light" pitchFamily="34" charset="0"/>
                <a:ea typeface="+mj-ea"/>
                <a:cs typeface="+mj-cs"/>
              </a:defRPr>
            </a:lvl1pPr>
          </a:lstStyle>
          <a:p>
            <a:pPr algn="l"/>
            <a:r>
              <a:rPr lang="en-US" sz="1600" dirty="0">
                <a:solidFill>
                  <a:srgbClr val="78858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600" dirty="0" smtClean="0">
                <a:solidFill>
                  <a:srgbClr val="78858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l-GR" sz="1600" b="0" dirty="0" smtClean="0">
                <a:solidFill>
                  <a:srgbClr val="78858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l-GR" sz="1600" b="1" dirty="0" err="1" smtClean="0">
                <a:solidFill>
                  <a:srgbClr val="78858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Nestlé</a:t>
            </a:r>
            <a:r>
              <a:rPr lang="el-GR" sz="1600" b="0" dirty="0" smtClean="0">
                <a:solidFill>
                  <a:srgbClr val="78858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l-GR" sz="1600" b="1" dirty="0" err="1" smtClean="0">
                <a:solidFill>
                  <a:srgbClr val="78858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Hellas</a:t>
            </a:r>
            <a:r>
              <a:rPr lang="en-US" sz="1600" b="1" dirty="0" smtClean="0">
                <a:solidFill>
                  <a:srgbClr val="78858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600" dirty="0" smtClean="0">
                <a:solidFill>
                  <a:srgbClr val="78858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is looking for a</a:t>
            </a:r>
            <a:r>
              <a:rPr lang="el-GR" sz="1600" b="0" dirty="0" smtClean="0">
                <a:solidFill>
                  <a:srgbClr val="78858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:</a:t>
            </a:r>
            <a:endParaRPr lang="el-GR" sz="1600" b="0" dirty="0">
              <a:solidFill>
                <a:srgbClr val="78858C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1026" name="Picture 2" descr="C:\Users\mylonasgeorge\Desktop\desktop work\PPT Nestle\nestl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76200"/>
            <a:ext cx="1676403" cy="866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619467" y="1977879"/>
            <a:ext cx="71628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To coordinate and implement technical </a:t>
            </a:r>
            <a:r>
              <a:rPr lang="en-US" sz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training plan based </a:t>
            </a: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on the knowledge matrix for all operators and technicians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To assist in projects in Technical services and Production area</a:t>
            </a:r>
          </a:p>
          <a:p>
            <a:pPr marL="171450" indent="-171450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To participate in all problem solving activities at the factory</a:t>
            </a:r>
          </a:p>
          <a:p>
            <a:pPr>
              <a:buClr>
                <a:schemeClr val="accent1"/>
              </a:buClr>
            </a:pP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Location: </a:t>
            </a: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Korpi – Water Factory</a:t>
            </a:r>
          </a:p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Reporting </a:t>
            </a: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to: Factory Engineer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86836" y="1620297"/>
            <a:ext cx="178446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Job Description</a:t>
            </a:r>
            <a:endParaRPr lang="en-US" sz="1600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" name="Title Placeholder 1"/>
          <p:cNvSpPr txBox="1">
            <a:spLocks/>
          </p:cNvSpPr>
          <p:nvPr/>
        </p:nvSpPr>
        <p:spPr>
          <a:xfrm>
            <a:off x="529278" y="1376954"/>
            <a:ext cx="6603559" cy="35360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i="1" dirty="0" smtClean="0">
                <a:solidFill>
                  <a:srgbClr val="00B0F0"/>
                </a:solidFill>
                <a:latin typeface="Segoe Print" panose="02000600000000000000" pitchFamily="2" charset="0"/>
                <a:ea typeface="Tahoma" pitchFamily="34" charset="0"/>
                <a:cs typeface="Tahoma" pitchFamily="34" charset="0"/>
              </a:rPr>
              <a:t>“I want to create a better world and build a better business”</a:t>
            </a:r>
            <a:endParaRPr lang="el-GR" sz="1400" b="1" i="1" dirty="0">
              <a:solidFill>
                <a:srgbClr val="00B0F0"/>
              </a:solidFill>
              <a:latin typeface="Segoe Print" panose="02000600000000000000" pitchFamily="2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04535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</TotalTime>
  <Words>129</Words>
  <Application>Microsoft Office PowerPoint</Application>
  <PresentationFormat>On-screen Show (4:3)</PresentationFormat>
  <Paragraphs>21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Γιώργος Μυλωνάς</dc:creator>
  <cp:lastModifiedBy>Sarris,George,VONITSA,MGNT</cp:lastModifiedBy>
  <cp:revision>41</cp:revision>
  <cp:lastPrinted>2015-10-07T09:57:50Z</cp:lastPrinted>
  <dcterms:created xsi:type="dcterms:W3CDTF">2006-08-16T00:00:00Z</dcterms:created>
  <dcterms:modified xsi:type="dcterms:W3CDTF">2015-10-08T06:04:58Z</dcterms:modified>
</cp:coreProperties>
</file>